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 varScale="1">
        <p:scale>
          <a:sx n="117" d="100"/>
          <a:sy n="117" d="100"/>
        </p:scale>
        <p:origin x="3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57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42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LASERS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smtClean="0">
                <a:solidFill>
                  <a:srgbClr val="54BC9B"/>
                </a:solidFill>
              </a:rPr>
              <a:t>Laser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Invention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665599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Lasers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based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masers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which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were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invented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1950s </a:t>
            </a:r>
            <a:r>
              <a:rPr lang="pt-BR" sz="3000" b="1" spc="100" dirty="0" err="1">
                <a:solidFill>
                  <a:srgbClr val="54BC9B"/>
                </a:solidFill>
              </a:rPr>
              <a:t>by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Charles Townes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Arthur Schawlow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3568" y="563557"/>
            <a:ext cx="7723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WHO ARE THE INVENTORS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835696" y="3446649"/>
            <a:ext cx="5544616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303" y="3649326"/>
            <a:ext cx="2355528" cy="2979742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59" y="3645024"/>
            <a:ext cx="2343079" cy="298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2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944137" y="98264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1430774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 smtClean="0">
                <a:solidFill>
                  <a:srgbClr val="54BC9B"/>
                </a:solidFill>
              </a:rPr>
              <a:t>Although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Townes </a:t>
            </a:r>
            <a:r>
              <a:rPr lang="pt-BR" sz="3000" b="1" spc="100" dirty="0" err="1">
                <a:solidFill>
                  <a:srgbClr val="54BC9B"/>
                </a:solidFill>
              </a:rPr>
              <a:t>and</a:t>
            </a:r>
            <a:r>
              <a:rPr lang="pt-BR" sz="3000" b="1" spc="100" dirty="0">
                <a:solidFill>
                  <a:srgbClr val="54BC9B"/>
                </a:solidFill>
              </a:rPr>
              <a:t> Schawlow are </a:t>
            </a:r>
            <a:r>
              <a:rPr lang="pt-BR" sz="3000" b="1" spc="100" dirty="0" err="1">
                <a:solidFill>
                  <a:srgbClr val="54BC9B"/>
                </a:solidFill>
              </a:rPr>
              <a:t>often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credited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inventing</a:t>
            </a:r>
            <a:r>
              <a:rPr lang="pt-BR" sz="3000" b="1" spc="100" dirty="0">
                <a:solidFill>
                  <a:srgbClr val="54BC9B"/>
                </a:solidFill>
              </a:rPr>
              <a:t> lasers, </a:t>
            </a:r>
            <a:r>
              <a:rPr lang="pt-BR" sz="3000" b="1" spc="100" dirty="0" err="1">
                <a:solidFill>
                  <a:srgbClr val="54BC9B"/>
                </a:solidFill>
              </a:rPr>
              <a:t>the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first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person</a:t>
            </a:r>
            <a:r>
              <a:rPr lang="pt-BR" sz="3000" b="1" spc="100" dirty="0">
                <a:solidFill>
                  <a:schemeClr val="bg1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to</a:t>
            </a:r>
            <a:r>
              <a:rPr lang="pt-BR" sz="3000" b="1" spc="100" dirty="0">
                <a:solidFill>
                  <a:schemeClr val="bg1"/>
                </a:solidFill>
              </a:rPr>
              <a:t> build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working</a:t>
            </a:r>
            <a:r>
              <a:rPr lang="pt-BR" sz="3000" b="1" spc="100" dirty="0">
                <a:solidFill>
                  <a:srgbClr val="54BC9B"/>
                </a:solidFill>
              </a:rPr>
              <a:t>, </a:t>
            </a:r>
            <a:r>
              <a:rPr lang="pt-BR" sz="3000" b="1" spc="100" dirty="0" err="1">
                <a:solidFill>
                  <a:srgbClr val="54BC9B"/>
                </a:solidFill>
              </a:rPr>
              <a:t>visible</a:t>
            </a:r>
            <a:r>
              <a:rPr lang="pt-BR" sz="3000" b="1" spc="100" dirty="0">
                <a:solidFill>
                  <a:srgbClr val="54BC9B"/>
                </a:solidFill>
              </a:rPr>
              <a:t> light laser </a:t>
            </a:r>
            <a:r>
              <a:rPr lang="pt-BR" sz="3000" b="1" spc="100" dirty="0" err="1">
                <a:solidFill>
                  <a:srgbClr val="54BC9B"/>
                </a:solidFill>
              </a:rPr>
              <a:t>was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actually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chemeClr val="bg1"/>
                </a:solidFill>
              </a:rPr>
              <a:t>Theodore </a:t>
            </a:r>
            <a:r>
              <a:rPr lang="pt-BR" sz="3000" b="1" spc="100" dirty="0" err="1">
                <a:solidFill>
                  <a:schemeClr val="bg1"/>
                </a:solidFill>
              </a:rPr>
              <a:t>Maiman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3568" y="563557"/>
            <a:ext cx="772397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WHO ARE THE INVENTORS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3848" y="3630957"/>
            <a:ext cx="2592288" cy="3182419"/>
          </a:xfrm>
          <a:prstGeom prst="rect">
            <a:avLst/>
          </a:prstGeom>
          <a:solidFill>
            <a:srgbClr val="54BC9B"/>
          </a:solidFill>
          <a:ln w="76200"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38" y="3789040"/>
            <a:ext cx="2128837" cy="28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3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LASER APPLICATIONS!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5224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87</Words>
  <Application>Microsoft Macintosh PowerPoint</Application>
  <PresentationFormat>Apresentação na tela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8</cp:revision>
  <dcterms:created xsi:type="dcterms:W3CDTF">2017-03-08T21:43:37Z</dcterms:created>
  <dcterms:modified xsi:type="dcterms:W3CDTF">2017-07-14T20:07:49Z</dcterms:modified>
</cp:coreProperties>
</file>